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8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643" autoAdjust="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EBFCD-B02D-45FB-8CAB-286637B8C3A6}" type="datetimeFigureOut">
              <a:rPr lang="ru-RU" smtClean="0"/>
              <a:pPr/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C979-CD48-4BF6-A47E-39FD2F6EF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3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6491"/>
            <a:ext cx="9715568" cy="68709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6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6491"/>
            <a:ext cx="9715568" cy="68709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6491"/>
            <a:ext cx="9715568" cy="68709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7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6491"/>
            <a:ext cx="9715568" cy="68709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8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6491"/>
            <a:ext cx="9715568" cy="68709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5" y="-6492"/>
            <a:ext cx="9706389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едпоследня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мая последня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180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044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7279" y="0"/>
            <a:ext cx="9698558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-6491"/>
            <a:ext cx="9706390" cy="68644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06" y="0"/>
            <a:ext cx="9697212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0</Words>
  <Application>Microsoft Office PowerPoint</Application>
  <PresentationFormat>Экран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Anna_pc</dc:creator>
  <cp:lastModifiedBy>Anna_pc</cp:lastModifiedBy>
  <cp:revision>36</cp:revision>
  <dcterms:created xsi:type="dcterms:W3CDTF">2015-09-02T07:56:56Z</dcterms:created>
  <dcterms:modified xsi:type="dcterms:W3CDTF">2015-10-30T13:33:09Z</dcterms:modified>
</cp:coreProperties>
</file>